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3" r:id="rId9"/>
    <p:sldId id="260" r:id="rId10"/>
    <p:sldId id="261" r:id="rId11"/>
    <p:sldId id="262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544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534FD-FF92-4E23-84E1-1E714669F2E9}" type="datetimeFigureOut">
              <a:rPr lang="en-US"/>
              <a:pPr/>
              <a:t>3/11/2016</a:t>
            </a:fld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DE1861-A8CE-44B4-9E77-A4AC147A53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02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EE71-4A1A-4538-9F75-6E1959C7E50F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B645D-301F-4515-A332-315D2096F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70B2C-1FC4-4A41-BD2C-DFF2AE566AB5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D7446-B9D8-443D-83D1-0C030E768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718F6-47B1-4C58-A5A4-964C7AB18794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71BCF-666B-4302-B6D9-898BF0C12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63156-3A58-4488-8EBF-87F4081A3EEB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C858D-7CCC-4056-B934-DBE89FBEA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E825-7372-4201-AF8A-46B5FBF8CB3D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38FA8-E79C-4221-9EE0-12B9BA133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B51DF-7D48-4113-9DBA-C4E5D79DEF6C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3C542-83AE-45CF-B8A6-4BE8CAC2D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1D02C-5CAC-4AE2-B3BB-637B91AF2581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44780-20E4-4725-AD82-71F7F1C92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54591-D438-4BB0-BF06-30803582D986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0AEEA-C006-4790-859A-DF47E8B2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8E1CD-44B5-4BBA-B82C-1BD6D3170600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A88B2-2144-4C21-9A3B-814819242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C654A-59A2-4BF6-B5A0-9604E364D38E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EBEE0-8E9A-4995-A949-C932183C4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07DAC-B0A8-44DE-8429-A27624CF92EE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A5DF5-6A1E-4F03-BEF3-5D828E239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32A16D-83E9-4D0D-9A67-AD1917DAF55E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A93E86-B93F-453E-8DAD-09EBFE5F1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MC900128976[1]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215188" y="4343400"/>
            <a:ext cx="1695450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ilercorp.com/employment/pretes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Job Application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Pg. 34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EFE Manual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Online Application Process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companies have you apply online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May have to use their computer (save resume on USB flash drive)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May have to register username</a:t>
            </a:r>
            <a:br>
              <a:rPr lang="en-US" smtClean="0"/>
            </a:br>
            <a:r>
              <a:rPr lang="en-US" smtClean="0"/>
              <a:t>and password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Employment Testing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Drug Tests</a:t>
            </a:r>
          </a:p>
          <a:p>
            <a:pPr eaLnBrk="1" hangingPunct="1"/>
            <a:r>
              <a:rPr lang="en-US" dirty="0" smtClean="0"/>
              <a:t>Personality Tests</a:t>
            </a:r>
          </a:p>
          <a:p>
            <a:pPr eaLnBrk="1" hangingPunct="1"/>
            <a:r>
              <a:rPr lang="en-US" dirty="0" smtClean="0"/>
              <a:t>Skills Tests-</a:t>
            </a:r>
            <a:r>
              <a:rPr lang="en-US" sz="2800" dirty="0" smtClean="0"/>
              <a:t>capable of doing the job at time of hire</a:t>
            </a:r>
          </a:p>
          <a:p>
            <a:pPr eaLnBrk="1" hangingPunct="1"/>
            <a:r>
              <a:rPr lang="en-US" dirty="0" smtClean="0"/>
              <a:t>Aptitude Tests-</a:t>
            </a:r>
            <a:r>
              <a:rPr lang="en-US" sz="2800" dirty="0" smtClean="0"/>
              <a:t>capable of doing a job once trained?</a:t>
            </a:r>
          </a:p>
          <a:p>
            <a:pPr eaLnBrk="1" hangingPunct="1"/>
            <a:r>
              <a:rPr lang="en-US" dirty="0" smtClean="0"/>
              <a:t>Honesty Tests</a:t>
            </a:r>
          </a:p>
          <a:p>
            <a:pPr eaLnBrk="1" hangingPunct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www.weilercorp.com/employment/pretest.pdf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Fill Out a Job Application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things you will do in interview process</a:t>
            </a:r>
          </a:p>
          <a:p>
            <a:pPr eaLnBrk="1" hangingPunct="1"/>
            <a:r>
              <a:rPr lang="en-US" smtClean="0"/>
              <a:t>They check your:</a:t>
            </a:r>
          </a:p>
          <a:p>
            <a:pPr lvl="1" eaLnBrk="1" hangingPunct="1"/>
            <a:r>
              <a:rPr lang="en-US" smtClean="0"/>
              <a:t>Neatness</a:t>
            </a:r>
          </a:p>
          <a:p>
            <a:pPr lvl="1" eaLnBrk="1" hangingPunct="1"/>
            <a:r>
              <a:rPr lang="en-US" smtClean="0"/>
              <a:t>Spelling and grammar</a:t>
            </a:r>
          </a:p>
          <a:p>
            <a:pPr lvl="1" eaLnBrk="1" hangingPunct="1"/>
            <a:r>
              <a:rPr lang="en-US" smtClean="0"/>
              <a:t>Writing and reading skills</a:t>
            </a:r>
          </a:p>
          <a:p>
            <a:pPr lvl="1" eaLnBrk="1" hangingPunct="1"/>
            <a:r>
              <a:rPr lang="en-US" smtClean="0"/>
              <a:t>Organizational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Tips for Completing a Job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Follow the directions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YOU fill it out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 black ink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Think before you write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Have data handy (References!!)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Put something in every blank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 specific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Proofread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</a:t>
            </a:r>
            <a:r>
              <a:rPr lang="en-US" sz="4000" dirty="0" smtClean="0"/>
              <a:t>Completing</a:t>
            </a:r>
            <a:r>
              <a:rPr lang="en-US" dirty="0" smtClean="0"/>
              <a:t> Online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directions. Tailor your information to the position.</a:t>
            </a:r>
          </a:p>
          <a:p>
            <a:r>
              <a:rPr lang="en-US" dirty="0" smtClean="0"/>
              <a:t>Use key words, buzz words, and industry verbiage</a:t>
            </a:r>
          </a:p>
          <a:p>
            <a:r>
              <a:rPr lang="en-US" dirty="0" smtClean="0"/>
              <a:t> Create a skills-inventory section even if </a:t>
            </a:r>
          </a:p>
          <a:p>
            <a:pPr marL="0" indent="0">
              <a:buNone/>
            </a:pPr>
            <a:r>
              <a:rPr lang="en-US" dirty="0" smtClean="0"/>
              <a:t>     the application doesn’t require it </a:t>
            </a:r>
          </a:p>
          <a:p>
            <a:r>
              <a:rPr lang="en-US" dirty="0" smtClean="0"/>
              <a:t>Include numbers &amp; statistics if available</a:t>
            </a:r>
          </a:p>
          <a:p>
            <a:pPr lvl="1"/>
            <a:r>
              <a:rPr lang="en-US" dirty="0" smtClean="0"/>
              <a:t>Counted five cash drawers daily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15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Application Tips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each field</a:t>
            </a:r>
          </a:p>
          <a:p>
            <a:r>
              <a:rPr lang="en-US" dirty="0" smtClean="0"/>
              <a:t>Try to complete your application in one sitting</a:t>
            </a:r>
          </a:p>
          <a:p>
            <a:r>
              <a:rPr lang="en-US" dirty="0" smtClean="0"/>
              <a:t>If the company offers an optional assessment test online, take it</a:t>
            </a:r>
          </a:p>
          <a:p>
            <a:pPr lvl="1"/>
            <a:r>
              <a:rPr lang="en-US" dirty="0" smtClean="0"/>
              <a:t>They may not even accept the app. If you don’t </a:t>
            </a:r>
          </a:p>
          <a:p>
            <a:r>
              <a:rPr lang="en-US" dirty="0" smtClean="0"/>
              <a:t>Spell check and grammar check before submitting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9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Application Tips Continued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Upload your resume and cover letter </a:t>
            </a:r>
          </a:p>
          <a:p>
            <a:r>
              <a:rPr lang="en-US" dirty="0" smtClean="0"/>
              <a:t>Comment section: use it to demonstrate knowledge of the company and industry</a:t>
            </a:r>
          </a:p>
          <a:p>
            <a:r>
              <a:rPr lang="en-US" dirty="0" smtClean="0"/>
              <a:t>Follow-up your electronic application with a personal e-mail to the hiring manager</a:t>
            </a:r>
          </a:p>
          <a:p>
            <a:r>
              <a:rPr lang="en-US" dirty="0" smtClean="0"/>
              <a:t>Check your email, employers may send yo</a:t>
            </a:r>
            <a:r>
              <a:rPr lang="en-US" dirty="0" smtClean="0">
                <a:solidFill>
                  <a:schemeClr val="bg1"/>
                </a:solidFill>
              </a:rPr>
              <a:t>u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smtClean="0"/>
              <a:t>confirmation of receipt or may talk about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the position with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43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Tips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Salary desired?</a:t>
            </a:r>
          </a:p>
          <a:p>
            <a:pPr lvl="1" eaLnBrk="1" hangingPunct="1"/>
            <a:r>
              <a:rPr lang="en-US" dirty="0" smtClean="0"/>
              <a:t>Flexible</a:t>
            </a:r>
          </a:p>
          <a:p>
            <a:pPr lvl="1" eaLnBrk="1" hangingPunct="1"/>
            <a:r>
              <a:rPr lang="en-US" dirty="0" smtClean="0"/>
              <a:t>Negotiable</a:t>
            </a:r>
          </a:p>
          <a:p>
            <a:pPr lvl="1" eaLnBrk="1" hangingPunct="1"/>
            <a:r>
              <a:rPr lang="en-US" dirty="0" smtClean="0"/>
              <a:t>Open</a:t>
            </a:r>
          </a:p>
          <a:p>
            <a:pPr eaLnBrk="1" hangingPunct="1"/>
            <a:r>
              <a:rPr lang="en-US" dirty="0" smtClean="0"/>
              <a:t>What special skills or abilities can you offer?</a:t>
            </a:r>
          </a:p>
          <a:p>
            <a:pPr lvl="1" eaLnBrk="1" hangingPunct="1"/>
            <a:r>
              <a:rPr lang="en-US" dirty="0" smtClean="0"/>
              <a:t>This is your time to shine!</a:t>
            </a:r>
          </a:p>
          <a:p>
            <a:pPr eaLnBrk="1" hangingPunct="1"/>
            <a:r>
              <a:rPr lang="en-US" dirty="0" smtClean="0"/>
              <a:t>Be neat and accurate</a:t>
            </a:r>
          </a:p>
          <a:p>
            <a:pPr eaLnBrk="1" hangingPunct="1"/>
            <a:r>
              <a:rPr lang="en-US" dirty="0" smtClean="0"/>
              <a:t>Be honest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Bragging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</a:p>
          <a:p>
            <a:r>
              <a:rPr lang="en-US" dirty="0" smtClean="0"/>
              <a:t>Computer skills (Office, Excel, PowerPoint, Publisher, Word)</a:t>
            </a:r>
          </a:p>
          <a:p>
            <a:r>
              <a:rPr lang="en-US" dirty="0" smtClean="0"/>
              <a:t>Google Drive</a:t>
            </a:r>
          </a:p>
          <a:p>
            <a:r>
              <a:rPr lang="en-US" dirty="0" smtClean="0"/>
              <a:t>Special Certifications (CPR)</a:t>
            </a:r>
          </a:p>
          <a:p>
            <a:r>
              <a:rPr lang="en-US" dirty="0" smtClean="0"/>
              <a:t>Honors and Awards</a:t>
            </a:r>
          </a:p>
          <a:p>
            <a:r>
              <a:rPr lang="en-US" dirty="0" smtClean="0"/>
              <a:t>Special projects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1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Did You Know?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…many employers and receptionists watch you fill out their job application. They watch to see if you are organized, neat, accurate and efficient. BE PREPARED!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354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Job Application</vt:lpstr>
      <vt:lpstr>How to Fill Out a Job Application</vt:lpstr>
      <vt:lpstr>Tips for Completing a Job Application</vt:lpstr>
      <vt:lpstr>Tips For Completing Online Applications</vt:lpstr>
      <vt:lpstr>Online Application Tips Continued </vt:lpstr>
      <vt:lpstr>Online Application Tips Continued </vt:lpstr>
      <vt:lpstr>Other Tips</vt:lpstr>
      <vt:lpstr>Bragging Rights</vt:lpstr>
      <vt:lpstr>Did You Know?</vt:lpstr>
      <vt:lpstr>Online Application Process</vt:lpstr>
      <vt:lpstr>Employment Testing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Job Application</dc:title>
  <dc:creator>Owner</dc:creator>
  <cp:lastModifiedBy>Snyder, Kali</cp:lastModifiedBy>
  <cp:revision>15</cp:revision>
  <dcterms:created xsi:type="dcterms:W3CDTF">2012-03-15T12:01:58Z</dcterms:created>
  <dcterms:modified xsi:type="dcterms:W3CDTF">2016-03-11T18:36:39Z</dcterms:modified>
</cp:coreProperties>
</file>