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handoutMasterIdLst>
    <p:handoutMasterId r:id="rId10"/>
  </p:handoutMasterIdLst>
  <p:sldIdLst>
    <p:sldId id="262" r:id="rId2"/>
    <p:sldId id="258" r:id="rId3"/>
    <p:sldId id="256" r:id="rId4"/>
    <p:sldId id="259" r:id="rId5"/>
    <p:sldId id="260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6" autoAdjust="0"/>
    <p:restoredTop sz="94620" autoAdjust="0"/>
  </p:normalViewPr>
  <p:slideViewPr>
    <p:cSldViewPr>
      <p:cViewPr>
        <p:scale>
          <a:sx n="66" d="100"/>
          <a:sy n="66" d="100"/>
        </p:scale>
        <p:origin x="-61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74" y="-96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C78E5FC-EECC-4173-BC6D-57AFF19FA4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937F441-20BA-444E-A515-D033C93C91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EE9AC-74FB-4BA4-B248-8D0E95B24782}" type="slidenum">
              <a:rPr lang="en-US"/>
              <a:pPr/>
              <a:t>3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F9F69-10BF-4083-A05C-9EDE2B915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62BE9-DFEC-4CFD-B65D-6CBB1F8C2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4850E-5CB4-49A0-90E4-610BD6709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46CA-48BD-4726-8C95-4FF7BC696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10E4-1C05-4CC3-A07A-DB640A458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5D1DC-1B65-4D8B-9961-C4387E564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7C33D-DB81-45A8-996F-5D5930397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22DD-9347-46D0-BDA3-31EBF4957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A0460-C00A-40D8-ADFC-2EC110554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D59EB-64DB-42EA-97E9-CF003C5FA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C6089-49E4-456E-A85C-7D0D2EA3C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649EDCB-75A0-484B-9A52-C65C20159E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3543" name="Text Box 7"/>
          <p:cNvSpPr txBox="1">
            <a:spLocks noChangeArrowheads="1"/>
          </p:cNvSpPr>
          <p:nvPr userDrawn="1"/>
        </p:nvSpPr>
        <p:spPr bwMode="auto">
          <a:xfrm>
            <a:off x="5435600" y="2744788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Staff Orientation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Satellite Sound Waves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Executives	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Satellite Sound Waves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0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Kenny Chao</a:t>
            </a:r>
            <a:br>
              <a:rPr lang="en-US" sz="4000"/>
            </a:br>
            <a:r>
              <a:rPr lang="en-US" sz="4000"/>
              <a:t>President and CEO</a:t>
            </a:r>
          </a:p>
        </p:txBody>
      </p:sp>
      <p:sp>
        <p:nvSpPr>
          <p:cNvPr id="12700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 20 years experience in radio marketing</a:t>
            </a:r>
          </a:p>
          <a:p>
            <a:r>
              <a:rPr lang="en-US"/>
              <a:t>Grossed over $1 million at previous startup company</a:t>
            </a:r>
          </a:p>
          <a:p>
            <a:r>
              <a:rPr lang="en-US"/>
              <a:t>Recognized industry leader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5543550" y="288925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Judy Kim</a:t>
            </a:r>
            <a:br>
              <a:rPr lang="en-US" sz="4000"/>
            </a:br>
            <a:r>
              <a:rPr lang="en-US" sz="4000"/>
              <a:t>Chief Technology Officer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Ten years experience developing satellite radio technology</a:t>
            </a:r>
          </a:p>
          <a:p>
            <a:r>
              <a:rPr lang="en-US"/>
              <a:t>Proven track record in startup companies</a:t>
            </a:r>
          </a:p>
          <a:p>
            <a:r>
              <a:rPr lang="en-US"/>
              <a:t>Extensive radio industry experience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Vice Presidents</a:t>
            </a:r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Satellite Sound Waves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Avani </a:t>
            </a:r>
            <a:r>
              <a:rPr lang="en-US"/>
              <a:t>Mathura 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VP-Marketing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 ten years experience in radio marketing</a:t>
            </a:r>
          </a:p>
          <a:p>
            <a:r>
              <a:rPr lang="en-US"/>
              <a:t>Experience in satellite radio industry</a:t>
            </a:r>
          </a:p>
          <a:p>
            <a:r>
              <a:rPr lang="en-US"/>
              <a:t>Experience in startup companies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Chris Smith</a:t>
            </a:r>
            <a:br>
              <a:rPr lang="en-US" sz="4000"/>
            </a:br>
            <a:r>
              <a:rPr lang="en-US" sz="4000"/>
              <a:t>VP-Technology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 eight years technology experience </a:t>
            </a:r>
          </a:p>
          <a:p>
            <a:r>
              <a:rPr lang="en-US"/>
              <a:t>Satellite technology expert</a:t>
            </a:r>
          </a:p>
          <a:p>
            <a:r>
              <a:rPr lang="en-US"/>
              <a:t>Extensive startup company experience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87</Words>
  <Application>Microsoft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Staff Orientation</vt:lpstr>
      <vt:lpstr>Executives </vt:lpstr>
      <vt:lpstr>Kenny Chao President and CEO</vt:lpstr>
      <vt:lpstr>Judy Kim Chief Technology Officer</vt:lpstr>
      <vt:lpstr>Vice Presidents</vt:lpstr>
      <vt:lpstr>Avani Mathura  VP-Marketing</vt:lpstr>
      <vt:lpstr>Chris Smith VP-Technology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Glencoe/McGraw-Hill</dc:creator>
  <cp:lastModifiedBy>Anna Lee</cp:lastModifiedBy>
  <cp:revision>14</cp:revision>
  <cp:lastPrinted>1601-01-01T00:00:00Z</cp:lastPrinted>
  <dcterms:created xsi:type="dcterms:W3CDTF">1601-01-01T00:00:00Z</dcterms:created>
  <dcterms:modified xsi:type="dcterms:W3CDTF">2007-05-09T18:22:32Z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