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58" autoAdjust="0"/>
  </p:normalViewPr>
  <p:slideViewPr>
    <p:cSldViewPr>
      <p:cViewPr>
        <p:scale>
          <a:sx n="50" d="100"/>
          <a:sy n="50" d="100"/>
        </p:scale>
        <p:origin x="-114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7A247D-7794-4B6A-8BC8-0C789E322D98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4E2C5F-D3C5-4655-82EB-389C967FC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Your product needs to match your audiences’ desires and needs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D0DEAD-81AE-4697-956A-11196127DDB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At least 3 accomplishments/duties for each position listed on your resume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04E3AC-335F-4A3B-8C4A-2A4BE641330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 w="38100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F07E-C235-4A43-ABDB-5365F8561C5A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5F16-3188-456E-B35A-86154424C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1407-AE8C-49FB-BB5A-99AEE2553C5C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49C9-B094-4BF0-8AA9-198F3D0AE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2B5E-974F-4779-B5AC-C0A03F2F59FD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0DE5-1696-422B-9697-CF31AAECF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0A99-A9C6-4162-BC26-4D2EEF29E555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E3C3-3D17-4D2E-8076-7522B56BF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FAF5-E4C3-4A60-8ECF-49438B78C674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0547-23A7-4B71-8030-B48BA6BC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82D3-DFE4-4DF5-800E-AF4932F465CD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7FB2E-05C2-4706-92E5-0330A0B90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18AE5-B13F-499C-80F9-C8FB142923E7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ADD3-7917-4F15-AC6A-7CB1E13F9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8A242-5E50-4A91-AA99-BA65811A9774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23DE-F65A-4141-B0E4-CDF4E174A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1AA7-2930-4B00-B1AB-B36C1BF44EDF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02C60-3952-4A97-B9E2-D95A9C9D7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5D95-CEB1-4578-906F-C450B953EB0F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5935-8F12-4650-B8A7-57F4DE587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7F79C-EB79-466A-BC87-0044F0C83E45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C4D30-49F4-4F5E-8B2F-44D0076C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4A31-FD44-4632-B484-D439940A5F9E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149D0-1931-466F-AB31-AA6DC6AE8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3F420-A239-4C6F-8306-7CD9E907CAE3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E7EC-14BD-4995-9B5C-677B2BC0F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52FE-5C0E-4AF2-892D-17CD26C4C373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FB1E1-DD01-4095-83C9-4D292412A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6DD33-9438-40C2-A588-F1E63ABA79B7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B60E-2AD6-4A00-8C2B-467C4D2D0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B2EB-6064-4531-8C2B-6D399541F5C7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8F1B-257C-444C-AF31-A1F566AE4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E539-FB41-4063-B20A-8B42F4221406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166E9-A63C-463A-8574-2F0ADCA7C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54E0-1299-4F50-8995-AF4748795900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059D0-8DE0-4AD1-9FC0-29CC2BA42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2422-BBAC-459A-85DB-594450775E43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30A1E-5A2D-4862-ABD6-EEBDBCBE8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B532-5EE8-4FA8-9E54-77E167723868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8EC00-1BE0-49F9-A24A-B4113C939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FA736-9CFF-42B4-8C9D-EDF42C8473E6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EA68-9F1B-407D-A8AD-D27A7AFB2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E9A3-0DD5-4212-BB92-50D1E4730266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98A0-CE62-44FD-BC93-F9467C504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D6CB-0164-452B-8DEA-B30B7C0FDB05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C5844-CFE9-4715-AA49-51C770C3A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92C5D-D1AC-4436-ACD4-B245F362647C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ADD32-A5D4-4FD6-8DAD-BC2DE9404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B1EB0-3702-4ADE-96A7-95E86A9734A0}" type="datetimeFigureOut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2F015-0681-4CA7-87E7-177BB4D3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../../../../../Bld-NHS-Board$/Lab1.123/Accounting/Resume/Examples/Carly%20Dekau%20Resume.doc" TargetMode="External"/><Relationship Id="rId3" Type="http://schemas.openxmlformats.org/officeDocument/2006/relationships/hyperlink" Target="../../../../../Bld-NHS-Board$/Lab1.123/Accounting/Resume/Examples/Haley%20H..docx" TargetMode="External"/><Relationship Id="rId7" Type="http://schemas.openxmlformats.org/officeDocument/2006/relationships/hyperlink" Target="../../../../../Bld-NHS-Board$/Lab1.123/Accounting/Resume/Examples/Rachael%20Resume.doc" TargetMode="External"/><Relationship Id="rId2" Type="http://schemas.openxmlformats.org/officeDocument/2006/relationships/hyperlink" Target="../../../../../Bld-NHS-Board$/Lab1.123/Accounting/Resume/Examples/Adrea%20Resume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../../Bld-NHS-Board$/Lab1.123/Accounting/Resume/Examples/Anna's%20Resume.doc" TargetMode="External"/><Relationship Id="rId5" Type="http://schemas.openxmlformats.org/officeDocument/2006/relationships/hyperlink" Target="../../../../../Bld-NHS-Board$/Lab1.123/Accounting/Resume/Examples/Tyler%20Monce.docx" TargetMode="External"/><Relationship Id="rId10" Type="http://schemas.openxmlformats.org/officeDocument/2006/relationships/hyperlink" Target="../../../../../Bld-NHS-Board$/Lab1.123/Accounting/Resume/Examples/Megan%20Resume.doc" TargetMode="External"/><Relationship Id="rId4" Type="http://schemas.openxmlformats.org/officeDocument/2006/relationships/hyperlink" Target="../../../../../Bld-NHS-Board$/Lab1.123/Accounting/Resume/Examples/Alex%20Resume.doc" TargetMode="External"/><Relationship Id="rId9" Type="http://schemas.openxmlformats.org/officeDocument/2006/relationships/hyperlink" Target="../../../../../Bld-NHS-Board$/Lab1.123/Accounting/Resume/Examples/Erin%20Resume.do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990600" y="2819400"/>
            <a:ext cx="64770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4000" smtClean="0"/>
              <a:t>Resumes</a:t>
            </a:r>
            <a:br>
              <a:rPr lang="en-US" sz="4000" smtClean="0"/>
            </a:br>
            <a:r>
              <a:rPr lang="en-US" sz="4000" smtClean="0"/>
              <a:t>Pgs. 12-25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Best way to describe your experiences!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good action verbs to use: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-Accelerated  			-Identified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-Began			            -Maintained	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-Calculated			 -Negotiated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-Economized			 -Observed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-Facilitated			 -Performed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-Gained				 -Worked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 to identify your own personal strengths and capabilities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-Accounting			-Layout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-Bookkeeping			-Maintaining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-Calculating			-Negotiating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-Data processing		-Organizing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-Editing				-Reading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-Instructing			-Selling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Describe yourself using descriptive adjectives: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-Active				-Fair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-Broad-minded                        -Imaginative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-Concise                                    -Knowledgeable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-Dedicated                                -Logical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-Economical                              -Mature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-Fair				-Perceptive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Sections of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These sections are included in a resume: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Heading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Objective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Strengths Summary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Education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Experience</a:t>
            </a:r>
            <a:endParaRPr lang="en-US" dirty="0"/>
          </a:p>
        </p:txBody>
      </p:sp>
      <p:pic>
        <p:nvPicPr>
          <p:cNvPr id="7170" name="Picture 2" descr="C:\Users\ameyer\AppData\Local\Microsoft\Windows\Temporary Internet Files\Content.IE5\VUT1HPQP\MP9004424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089525" y="3594100"/>
            <a:ext cx="3048001" cy="1563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Create a heading that will be the same on both the cover letter AND resume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Include: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Mailing address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Telephone Number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  <a:endParaRPr lang="en-US" sz="16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4800" u="sng" dirty="0" err="1"/>
              <a:t>Mykaila</a:t>
            </a:r>
            <a:r>
              <a:rPr lang="en-US" sz="4800" u="sng" dirty="0"/>
              <a:t> Z. Hayes</a:t>
            </a:r>
            <a:br>
              <a:rPr lang="en-US" sz="4800" u="sng" dirty="0"/>
            </a:br>
            <a:r>
              <a:rPr lang="en-US" sz="1800" b="1" dirty="0"/>
              <a:t>5225 </a:t>
            </a:r>
            <a:r>
              <a:rPr lang="en-US" sz="1800" b="1" dirty="0" err="1"/>
              <a:t>Windyridge</a:t>
            </a:r>
            <a:r>
              <a:rPr lang="en-US" sz="1800" b="1" dirty="0"/>
              <a:t> Dr. Portage, MI </a:t>
            </a:r>
            <a:r>
              <a:rPr lang="en-US" sz="1800" b="1" dirty="0" smtClean="0"/>
              <a:t>49002  </a:t>
            </a:r>
            <a:r>
              <a:rPr lang="en-US" sz="1800" b="1" dirty="0"/>
              <a:t>◦ </a:t>
            </a:r>
            <a:r>
              <a:rPr lang="en-US" sz="1800" b="1" dirty="0" smtClean="0"/>
              <a:t> 269.929.2833  </a:t>
            </a:r>
            <a:r>
              <a:rPr lang="en-US" sz="1800" b="1" dirty="0"/>
              <a:t>◦ </a:t>
            </a:r>
            <a:r>
              <a:rPr lang="en-US" sz="1800" b="1" dirty="0" smtClean="0"/>
              <a:t> micky1996@gmail.com</a:t>
            </a:r>
            <a:endParaRPr lang="en-US" sz="1800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/>
              <a:t> </a:t>
            </a:r>
            <a:endParaRPr lang="en-US" sz="2000" i="1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Should be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Reflect the employer’s perspective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 concise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“To </a:t>
            </a:r>
            <a:r>
              <a:rPr lang="en-US" dirty="0"/>
              <a:t>attain an entry-level position in a financial environment, in order to utilize my skills and knowledge of accounting to further expand my understanding of the field</a:t>
            </a:r>
            <a:r>
              <a:rPr lang="en-US" dirty="0" smtClean="0"/>
              <a:t>.” </a:t>
            </a: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 most recent education first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School name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City and state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Date of completion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Specific  program of study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Employability Essentials for Success pg. 68-75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Related Classes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“Course Studied”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4" name="Picture 2" descr="C:\Users\ameyer\AppData\Local\Microsoft\Windows\Temporary Internet Files\Content.IE5\WAEX8IX2\MP9004441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068377" y="2514600"/>
            <a:ext cx="2078355" cy="1377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Work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recent  job first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Title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 of employer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City and state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Dates of employment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Accomplishments-driven </a:t>
            </a:r>
            <a:r>
              <a:rPr lang="en-US" dirty="0" err="1" smtClean="0"/>
              <a:t>vs</a:t>
            </a:r>
            <a:r>
              <a:rPr lang="en-US" dirty="0" smtClean="0"/>
              <a:t> duties-driven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9218" name="Picture 2" descr="C:\Users\ameyer\AppData\Local\Microsoft\Windows\Temporary Internet Files\Content.IE5\ZB3045BB\MP9004437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18288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Volunteer Experience/</a:t>
            </a:r>
            <a:br>
              <a:rPr lang="en-US" dirty="0" smtClean="0"/>
            </a:br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recent first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Type of experience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 of organization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City/state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Time period or number of hours volunteered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Responsibilities and experience gained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62600" y="2057400"/>
            <a:ext cx="2260847" cy="15658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Activities/Awards/Special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 skills acquired through your coursework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i.e. Proficient in Microsoft Word 2010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List:	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Clubs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Organizations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Special Awards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Certificates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029200"/>
            <a:ext cx="35052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67000"/>
            <a:ext cx="2047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 descr="C:\Users\ameyer\AppData\Local\Microsoft\Windows\Temporary Internet Files\Content.IE5\SFV7X6IA\MC90038975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6925" y="3048000"/>
            <a:ext cx="18224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word portrait of who you are as a potential employee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statement of facts that highlight your: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Accomplishments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Skills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Education/Training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</a:t>
            </a:r>
            <a:r>
              <a:rPr lang="en-US" b="1" dirty="0" smtClean="0"/>
              <a:t>not </a:t>
            </a:r>
            <a:r>
              <a:rPr lang="en-US" dirty="0" smtClean="0"/>
              <a:t>list any references on your resume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“References available on request”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three-five references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Include past and present employers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Get permission before you use anyone as a reference</a:t>
            </a:r>
            <a:endParaRPr lang="en-US" dirty="0"/>
          </a:p>
        </p:txBody>
      </p:sp>
      <p:pic>
        <p:nvPicPr>
          <p:cNvPr id="49155" name="Picture 2" descr="C:\Users\ameyer\AppData\Local\Microsoft\Windows\Temporary Internet Files\Content.IE5\W8WOZYQH\MC90018715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2063" y="2514600"/>
            <a:ext cx="18161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to open up student examples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2" action="ppaction://hlinkfile"/>
              </a:rPr>
              <a:t>Example 1</a:t>
            </a:r>
            <a:r>
              <a:rPr lang="en-US" dirty="0" smtClean="0"/>
              <a:t>			</a:t>
            </a:r>
            <a:r>
              <a:rPr lang="en-US" dirty="0" smtClean="0">
                <a:hlinkClick r:id="rId3" action="ppaction://hlinkfile"/>
              </a:rPr>
              <a:t>Example 7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4" action="ppaction://hlinkfile"/>
              </a:rPr>
              <a:t>Example 2</a:t>
            </a:r>
            <a:r>
              <a:rPr lang="en-US" dirty="0" smtClean="0"/>
              <a:t>			</a:t>
            </a:r>
            <a:r>
              <a:rPr lang="en-US" dirty="0" smtClean="0">
                <a:hlinkClick r:id="rId5" action="ppaction://hlinkfile"/>
              </a:rPr>
              <a:t>Example 8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6" action="ppaction://hlinkfile"/>
              </a:rPr>
              <a:t>Example 3</a:t>
            </a:r>
            <a:r>
              <a:rPr lang="en-US" dirty="0" smtClean="0"/>
              <a:t>			</a:t>
            </a:r>
            <a:r>
              <a:rPr lang="en-US" dirty="0" smtClean="0">
                <a:hlinkClick r:id="rId7" action="ppaction://hlinkfile"/>
              </a:rPr>
              <a:t>Example 9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8" action="ppaction://hlinkfile"/>
              </a:rPr>
              <a:t>Example 4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9" action="ppaction://hlinkfile"/>
              </a:rPr>
              <a:t>Example 5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10" action="ppaction://hlinkfile"/>
              </a:rPr>
              <a:t>Example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the purpose of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gain a potential employer’s interest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obtain an interview</a:t>
            </a:r>
          </a:p>
        </p:txBody>
      </p:sp>
      <p:pic>
        <p:nvPicPr>
          <p:cNvPr id="1026" name="Picture 2" descr="C:\Users\ameyer\AppData\Local\Microsoft\Windows\Temporary Internet Files\Content.IE5\27G30XAN\MP9102210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81800" y="3733799"/>
            <a:ext cx="1608834" cy="2210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Resume=Commercial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Commercial to an employer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average resume gets skimmed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/>
              <a:t>for about 30 seconds at most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30723" name="Picture 2" descr="C:\Users\ameyer\AppData\Local\Microsoft\Windows\Temporary Internet Files\Content.IE5\VUT1HPQP\MM900236467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4191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Types of 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smtClean="0"/>
              <a:t>Print Resume</a:t>
            </a:r>
            <a:br>
              <a:rPr lang="en-US" sz="2700" smtClean="0"/>
            </a:b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Portable Document Format (PDF) Resume</a:t>
            </a:r>
            <a:br>
              <a:rPr lang="en-US" sz="2700" smtClean="0"/>
            </a:b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Scannable Resume</a:t>
            </a:r>
            <a:br>
              <a:rPr lang="en-US" sz="2700" smtClean="0"/>
            </a:b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Text (ASCH) Resume</a:t>
            </a:r>
            <a:br>
              <a:rPr lang="en-US" sz="2700" smtClean="0"/>
            </a:br>
            <a:endParaRPr lang="en-US" sz="2700" smtClean="0"/>
          </a:p>
          <a:p>
            <a:pPr>
              <a:lnSpc>
                <a:spcPct val="80000"/>
              </a:lnSpc>
            </a:pPr>
            <a:r>
              <a:rPr lang="en-US" sz="2700" smtClean="0"/>
              <a:t>Web (HTML) Resume</a:t>
            </a:r>
          </a:p>
          <a:p>
            <a:pPr>
              <a:lnSpc>
                <a:spcPct val="80000"/>
              </a:lnSpc>
            </a:pPr>
            <a:endParaRPr lang="en-US" sz="2700" smtClean="0"/>
          </a:p>
        </p:txBody>
      </p:sp>
      <p:pic>
        <p:nvPicPr>
          <p:cNvPr id="3074" name="Picture 2" descr="C:\Users\ameyer\AppData\Local\Microsoft\Windows\Temporary Internet Files\Content.IE5\OYBYG1DU\MP9004036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434012" y="3130550"/>
            <a:ext cx="2674602" cy="1717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/>
          </a:extLst>
        </p:spPr>
      </p:pic>
      <p:sp>
        <p:nvSpPr>
          <p:cNvPr id="4" name="TextBox 3"/>
          <p:cNvSpPr txBox="1"/>
          <p:nvPr/>
        </p:nvSpPr>
        <p:spPr>
          <a:xfrm>
            <a:off x="6148388" y="3336925"/>
            <a:ext cx="18288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Hire Me Please!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Focus on the employer’s needs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Show how you can make a contribution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Always describe your skills honestly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not crowd your resume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action verbs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not list your GPA unless 3.0 or higher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4098" name="Picture 2" descr="C:\Users\ameyer\AppData\Local\Microsoft\Windows\Temporary Internet Files\Content.IE5\HHH8GSA2\MC90009804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489192" y="3048000"/>
            <a:ext cx="1700784" cy="1730045"/>
          </a:xfrm>
          <a:prstGeom prst="rect">
            <a:avLst/>
          </a:prstGeom>
          <a:noFill/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More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Never discuss salary</a:t>
            </a:r>
          </a:p>
          <a:p>
            <a:r>
              <a:rPr lang="en-US" smtClean="0"/>
              <a:t>Use correct tense</a:t>
            </a:r>
          </a:p>
          <a:p>
            <a:r>
              <a:rPr lang="en-US" smtClean="0"/>
              <a:t>Have someone else proofread it</a:t>
            </a:r>
          </a:p>
          <a:p>
            <a:r>
              <a:rPr lang="en-US" smtClean="0"/>
              <a:t>Do not use abbreviations or contractions!</a:t>
            </a:r>
          </a:p>
          <a:p>
            <a:r>
              <a:rPr lang="en-US" smtClean="0"/>
              <a:t>One page</a:t>
            </a:r>
          </a:p>
          <a:p>
            <a:r>
              <a:rPr lang="en-US" smtClean="0"/>
              <a:t>Use 1 font (courier, times, arial) and 11 or 12 font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730375"/>
            <a:ext cx="170021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E-Resumes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keywords that match the job posting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Follow the employer’s specific guidelines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a test run: send to family or friends to read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657600" y="4417508"/>
            <a:ext cx="2057400" cy="1500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E-mail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your name as part of file name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Subject line should include: name &amp; position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Send yourself a blind carbon copy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 a profession e-mail address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Never submit your resume without explanation</a:t>
            </a:r>
          </a:p>
        </p:txBody>
      </p:sp>
      <p:pic>
        <p:nvPicPr>
          <p:cNvPr id="36867" name="Picture 2" descr="C:\Users\ameyer\AppData\Local\Microsoft\Windows\Temporary Internet Files\Content.IE5\SFV7X6IA\MC9003907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114800"/>
            <a:ext cx="1951038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533</Words>
  <Application>Microsoft Office PowerPoint</Application>
  <PresentationFormat>On-screen Show (4:3)</PresentationFormat>
  <Paragraphs>148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Arial</vt:lpstr>
      <vt:lpstr>Office Theme</vt:lpstr>
      <vt:lpstr>Custom Design</vt:lpstr>
      <vt:lpstr>Resumes Pgs. 12-25</vt:lpstr>
      <vt:lpstr>What is a resume?</vt:lpstr>
      <vt:lpstr>What is the purpose of a resume?</vt:lpstr>
      <vt:lpstr>Resume=Commercial</vt:lpstr>
      <vt:lpstr>Types of Resumes</vt:lpstr>
      <vt:lpstr>Tips</vt:lpstr>
      <vt:lpstr>More Tips</vt:lpstr>
      <vt:lpstr>E-Resumes</vt:lpstr>
      <vt:lpstr>E-mail Submission</vt:lpstr>
      <vt:lpstr>Action Verbs</vt:lpstr>
      <vt:lpstr>Skills</vt:lpstr>
      <vt:lpstr>Adjectives</vt:lpstr>
      <vt:lpstr>Sections of a Resume</vt:lpstr>
      <vt:lpstr>Heading</vt:lpstr>
      <vt:lpstr>Objective</vt:lpstr>
      <vt:lpstr>Education</vt:lpstr>
      <vt:lpstr>Work Experience</vt:lpstr>
      <vt:lpstr>Volunteer Experience/ Community Service</vt:lpstr>
      <vt:lpstr>Activities/Awards/Special Skills</vt:lpstr>
      <vt:lpstr>References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</dc:title>
  <dc:creator>Owner</dc:creator>
  <cp:lastModifiedBy>admxp</cp:lastModifiedBy>
  <cp:revision>22</cp:revision>
  <dcterms:created xsi:type="dcterms:W3CDTF">2012-03-07T13:45:31Z</dcterms:created>
  <dcterms:modified xsi:type="dcterms:W3CDTF">2012-03-08T20:00:18Z</dcterms:modified>
</cp:coreProperties>
</file>